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76" r:id="rId6"/>
    <p:sldId id="277" r:id="rId7"/>
    <p:sldId id="261" r:id="rId8"/>
    <p:sldId id="270" r:id="rId9"/>
    <p:sldId id="262" r:id="rId10"/>
    <p:sldId id="260" r:id="rId11"/>
    <p:sldId id="269" r:id="rId12"/>
    <p:sldId id="275" r:id="rId13"/>
    <p:sldId id="272" r:id="rId14"/>
    <p:sldId id="264" r:id="rId15"/>
    <p:sldId id="267" r:id="rId16"/>
    <p:sldId id="263" r:id="rId17"/>
    <p:sldId id="265" r:id="rId18"/>
    <p:sldId id="266" r:id="rId19"/>
    <p:sldId id="268" r:id="rId20"/>
    <p:sldId id="278" r:id="rId21"/>
    <p:sldId id="273" r:id="rId22"/>
    <p:sldId id="27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ois" id="{D8CC36AB-8989-AD42-8775-F1B2EEE05B3B}">
          <p14:sldIdLst>
            <p14:sldId id="256"/>
            <p14:sldId id="257"/>
            <p14:sldId id="259"/>
            <p14:sldId id="271"/>
            <p14:sldId id="276"/>
            <p14:sldId id="277"/>
            <p14:sldId id="261"/>
            <p14:sldId id="270"/>
            <p14:sldId id="262"/>
            <p14:sldId id="260"/>
            <p14:sldId id="269"/>
            <p14:sldId id="275"/>
          </p14:sldIdLst>
        </p14:section>
        <p14:section name="Christian" id="{DF432A2E-272A-204B-B6FA-D6DAABB55AB4}">
          <p14:sldIdLst>
            <p14:sldId id="272"/>
            <p14:sldId id="264"/>
            <p14:sldId id="267"/>
            <p14:sldId id="263"/>
            <p14:sldId id="265"/>
            <p14:sldId id="266"/>
            <p14:sldId id="268"/>
          </p14:sldIdLst>
        </p14:section>
        <p14:section name="Andrea" id="{DF3FB56A-5A1C-4A4C-8FE1-A2E957922500}">
          <p14:sldIdLst>
            <p14:sldId id="278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3"/>
    <p:restoredTop sz="94697"/>
  </p:normalViewPr>
  <p:slideViewPr>
    <p:cSldViewPr snapToGrid="0" snapToObjects="1">
      <p:cViewPr varScale="1">
        <p:scale>
          <a:sx n="99" d="100"/>
          <a:sy n="99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FF49-7117-0547-872E-14483E88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50EF0-A746-954D-8F22-3CA8B9F05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871-9BA5-2B47-8229-6903E850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1136-D60D-EB48-92E5-046B14D0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8DB3-1380-A94E-904A-DF944C7D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CAEA-4280-F344-86B8-EE5DF069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1B82E-FE48-1E40-AF35-D80C69E9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0215-9F6A-2742-9806-5643FFF4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A395-0162-1E4C-B6F8-D755BE1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3215-6D86-7045-8125-3E16A195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2B588-35B0-0741-8667-3ADA7FC3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787D-C084-9C48-8034-147D6736C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180B-9012-9C49-88D5-17E0912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77B1-C294-F345-9351-E139C524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3AF2-8032-1D47-8D25-C4DFBC8F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7442-1B39-D740-A132-D283E07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10BC-733A-F245-9EB0-3DB5908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9B18-1C9D-1941-BCD9-423A043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E234-AE11-2445-BCE2-5CA4ACB6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EC3-2F86-E048-94D9-55318ED3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B16-5FED-6843-90EF-755264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506A-060E-5646-9847-A321F78D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75D7-0FB3-C24E-B1D7-60B31004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3E6F-D631-EB48-A825-008B8C9B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BBD-1990-5140-8476-1B0641A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6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400-72FE-8D48-AED4-82C68266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FA0F-E23B-0745-B2B3-4AD570336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053CF-EBEF-AC40-94C3-643F908E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2A28A-235A-9442-B439-42B8A9B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53D4-6C8B-B34D-BE86-A737DEE7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50F5-EBC1-C446-8BC7-5EBB81C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5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E96-EA5C-C048-B37F-E09592C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209D-60C3-D842-84E0-89A40C2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2DC-219C-0342-B63D-898EDB6B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7AFDF-A148-5945-AB24-0BC106CB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ED0A6-BD7F-284B-A2BE-DD1A05D3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7BF75-A792-1846-9183-946BB0A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97530-6CCC-D14D-AF8B-C0F54B0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C19F-608F-FB41-9D38-794CA7A7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4A3-0C25-E641-B4D6-C67E2FD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B141-C916-A444-9521-5F66F19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2652-03E7-4847-93ED-CFA64E0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DFCD-26B5-6542-B150-F8B177E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2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4B274-9D2C-7F47-87D2-E477F994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48F31-A914-5F42-A834-F8C87C15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106D-DFFC-2441-81F9-92ED335B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7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73A2-3F98-1748-95F9-74248388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AEDC-74B1-034A-B1E3-E7C85225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B50A-B418-E944-B109-A6F18ED4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5BE9-EC58-FA44-BD5C-55E8E104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08BF-12A5-BD46-931F-C5185B60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4951-A5A4-CC46-9B2B-132840D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3C2A-30AA-DA45-81A5-663C8C4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09842-526C-E944-A4AA-9832E20D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9A2E-1FDD-EC43-8DAF-58B6B5A2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E737-B218-3A41-84B8-5DAEDF6D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4380B-261B-734E-B944-DED9B0C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260A-35DA-0045-B38C-4C51F43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46DFC-C3E3-3942-ADEC-03C5BE37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CA475-AC27-3049-93D6-910FA9D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B21-EE1E-464C-AF74-EFC72B01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01FD-FBFA-0A44-8EDE-B29212FF824B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BDF-2E13-B24C-B45F-2FC1E04D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08C-DFCB-C942-8C7C-1726CB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1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Tweety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723B2-067B-DD47-B24A-24D7D0829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Alois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Niedermaier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Moritz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Lugbauer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Andrea Seitlinger, Christian Jäger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Authentification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80B49A-9584-604B-A6D8-0871D984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Login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Verschlüsselung des Passworts via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bcryptjs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Sicherung der User in Datenbank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Abfrage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Hashes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bei Login und Auslieferung eines Token für weitere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2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1353A-684C-834C-9CF0-EA1F478E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6" y="1647541"/>
            <a:ext cx="5461364" cy="375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95140-5668-7645-B3E2-EE6A8F7D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3" y="1647541"/>
            <a:ext cx="5916396" cy="1370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7C49A-9C9C-D742-B7E5-0AA4ADC3065F}"/>
              </a:ext>
            </a:extLst>
          </p:cNvPr>
          <p:cNvSpPr txBox="1"/>
          <p:nvPr/>
        </p:nvSpPr>
        <p:spPr>
          <a:xfrm>
            <a:off x="5913743" y="1048084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Twitter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2801D-7DF1-ED4E-8F7E-EA764C299378}"/>
              </a:ext>
            </a:extLst>
          </p:cNvPr>
          <p:cNvSpPr txBox="1"/>
          <p:nvPr/>
        </p:nvSpPr>
        <p:spPr>
          <a:xfrm>
            <a:off x="228696" y="10468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UI login</a:t>
            </a:r>
          </a:p>
        </p:txBody>
      </p:sp>
    </p:spTree>
    <p:extLst>
      <p:ext uri="{BB962C8B-B14F-4D97-AF65-F5344CB8AC3E}">
        <p14:creationId xmlns:p14="http://schemas.microsoft.com/office/powerpoint/2010/main" val="2197820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2508251"/>
            <a:ext cx="4501387" cy="2800349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1978025"/>
            <a:ext cx="7200900" cy="38608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 txBox="1">
            <a:spLocks/>
          </p:cNvSpPr>
          <p:nvPr/>
        </p:nvSpPr>
        <p:spPr>
          <a:xfrm>
            <a:off x="698500" y="303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Registrierung 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98500" y="2308225"/>
            <a:ext cx="10515600" cy="132556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2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0D617-44C0-4336-AE02-7AD4D74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073E3-A564-4B06-B026-48912B85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627"/>
            <a:ext cx="10515599" cy="2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D0536-C7CA-46AB-91C3-1604087F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Alles auf Null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1C3438-850B-4137-AA6D-177D8A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7" y="1690688"/>
            <a:ext cx="5291766" cy="4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8F75CF-9E54-4E69-B175-30E9AE2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BE3AC-3861-417D-8C18-AFC04AB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World Map?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5FF5DA-0301-407C-8D14-B3F382C6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ADC9-6E27-4CAD-8925-1F7F3EA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Donut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5820A-5508-430D-A397-15C505D1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370"/>
            <a:ext cx="10099618" cy="30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Konvertieren um zu sortieren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802267-078F-49A3-9477-30F258E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5647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UI für die Twitter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 Suche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Analyse der letzten 200 Tweets eines Accounts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Clean-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Welche Wörter werden am häufigsten verwendet?</a:t>
            </a: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CCCE3-81D6-984E-AB77-F8AECF96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424"/>
            <a:ext cx="8403771" cy="23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DB2EEE-8C11-6740-9CB8-948ABEAF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12103100" cy="3911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EFF28DC-9CCD-2547-A8E8-9A2A12D0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40" y="257577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Styled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98634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Styled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F894-7958-3746-99F8-D00B8C116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1" y="1884361"/>
            <a:ext cx="44196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BFF43-89DC-7C40-9965-C370AB37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71" y="1871661"/>
            <a:ext cx="4114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43E5C-2A5E-497A-99DA-642731A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69" y="1506324"/>
            <a:ext cx="9817662" cy="38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5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12495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3EC90-A001-9943-BC77-07D3BC749428}"/>
              </a:ext>
            </a:extLst>
          </p:cNvPr>
          <p:cNvSpPr/>
          <p:nvPr/>
        </p:nvSpPr>
        <p:spPr>
          <a:xfrm>
            <a:off x="689113" y="2319130"/>
            <a:ext cx="2703444" cy="18420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ReactTS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MaterialUI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E624-8622-CB48-8F21-913A459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94" y="2319130"/>
            <a:ext cx="2049670" cy="204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F779A-52A7-7A45-8D97-1F56F7F967BD}"/>
              </a:ext>
            </a:extLst>
          </p:cNvPr>
          <p:cNvSpPr txBox="1"/>
          <p:nvPr/>
        </p:nvSpPr>
        <p:spPr>
          <a:xfrm>
            <a:off x="9643435" y="1248854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Quad Arrow Callout 7">
            <a:extLst>
              <a:ext uri="{FF2B5EF4-FFF2-40B4-BE49-F238E27FC236}">
                <a16:creationId xmlns:a16="http://schemas.microsoft.com/office/drawing/2014/main" id="{D3D3D298-0122-F24F-835F-E0DF97D37991}"/>
              </a:ext>
            </a:extLst>
          </p:cNvPr>
          <p:cNvSpPr/>
          <p:nvPr/>
        </p:nvSpPr>
        <p:spPr>
          <a:xfrm>
            <a:off x="5387347" y="2448086"/>
            <a:ext cx="1794383" cy="1794383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9F26-EEC6-A347-82BB-7A9C1A6503B8}"/>
              </a:ext>
            </a:extLst>
          </p:cNvPr>
          <p:cNvSpPr txBox="1"/>
          <p:nvPr/>
        </p:nvSpPr>
        <p:spPr>
          <a:xfrm>
            <a:off x="5484922" y="1248854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DB08C-D97A-D647-8166-6AB6B236293E}"/>
              </a:ext>
            </a:extLst>
          </p:cNvPr>
          <p:cNvCxnSpPr>
            <a:cxnSpLocks/>
          </p:cNvCxnSpPr>
          <p:nvPr/>
        </p:nvCxnSpPr>
        <p:spPr>
          <a:xfrm>
            <a:off x="7344727" y="4161183"/>
            <a:ext cx="3426192" cy="1907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3F55D-B452-EE43-A5E8-113A71E3D5E5}"/>
              </a:ext>
            </a:extLst>
          </p:cNvPr>
          <p:cNvSpPr txBox="1"/>
          <p:nvPr/>
        </p:nvSpPr>
        <p:spPr>
          <a:xfrm>
            <a:off x="7198018" y="492997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35AAF97-4749-7544-958B-2611B18EB990}"/>
              </a:ext>
            </a:extLst>
          </p:cNvPr>
          <p:cNvSpPr/>
          <p:nvPr/>
        </p:nvSpPr>
        <p:spPr>
          <a:xfrm>
            <a:off x="3715016" y="3153960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A7C26233-3BFD-D646-88D9-E32B066E86FE}"/>
              </a:ext>
            </a:extLst>
          </p:cNvPr>
          <p:cNvSpPr/>
          <p:nvPr/>
        </p:nvSpPr>
        <p:spPr>
          <a:xfrm>
            <a:off x="7948568" y="3111335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DAB48CED-BAED-D741-9D13-0568B737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643" y="39652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8C9E2-158C-4F4A-8014-DEC3F9BC16A0}"/>
              </a:ext>
            </a:extLst>
          </p:cNvPr>
          <p:cNvSpPr txBox="1"/>
          <p:nvPr/>
        </p:nvSpPr>
        <p:spPr>
          <a:xfrm>
            <a:off x="3885902" y="485606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C39D5-5202-714C-B2F9-A732EAB5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1" y="2010291"/>
            <a:ext cx="3018025" cy="4417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B50C39-55BD-A942-984C-EB33D8D96091}"/>
              </a:ext>
            </a:extLst>
          </p:cNvPr>
          <p:cNvSpPr txBox="1"/>
          <p:nvPr/>
        </p:nvSpPr>
        <p:spPr>
          <a:xfrm>
            <a:off x="497532" y="1424610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React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391-8E37-AB4E-B1C8-7A4884A6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65" y="2010291"/>
            <a:ext cx="2649491" cy="316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BE0EB5-CDD5-8641-A0BC-839C23125C47}"/>
              </a:ext>
            </a:extLst>
          </p:cNvPr>
          <p:cNvSpPr txBox="1"/>
          <p:nvPr/>
        </p:nvSpPr>
        <p:spPr>
          <a:xfrm>
            <a:off x="4101865" y="14192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Node 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461089-080F-4848-BCDF-D17113767F36}"/>
              </a:ext>
            </a:extLst>
          </p:cNvPr>
          <p:cNvSpPr/>
          <p:nvPr/>
        </p:nvSpPr>
        <p:spPr>
          <a:xfrm>
            <a:off x="710211" y="4050596"/>
            <a:ext cx="2006356" cy="716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C834EE-9AAA-694F-86A8-472B5199B097}"/>
              </a:ext>
            </a:extLst>
          </p:cNvPr>
          <p:cNvSpPr/>
          <p:nvPr/>
        </p:nvSpPr>
        <p:spPr>
          <a:xfrm>
            <a:off x="710211" y="3675355"/>
            <a:ext cx="1557293" cy="14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9BDB5-933A-FE4E-BE42-6EB4BFA11423}"/>
              </a:ext>
            </a:extLst>
          </p:cNvPr>
          <p:cNvSpPr/>
          <p:nvPr/>
        </p:nvSpPr>
        <p:spPr>
          <a:xfrm>
            <a:off x="710211" y="3829673"/>
            <a:ext cx="2361463" cy="20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80585-1C91-4740-82FA-4F376BF4FFBC}"/>
              </a:ext>
            </a:extLst>
          </p:cNvPr>
          <p:cNvSpPr/>
          <p:nvPr/>
        </p:nvSpPr>
        <p:spPr>
          <a:xfrm>
            <a:off x="701336" y="3487244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31520-999B-534D-836D-5E884AF25515}"/>
              </a:ext>
            </a:extLst>
          </p:cNvPr>
          <p:cNvSpPr/>
          <p:nvPr/>
        </p:nvSpPr>
        <p:spPr>
          <a:xfrm>
            <a:off x="701335" y="6002970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66FD2-DE87-3046-BD8D-4BD7025CC6CB}"/>
              </a:ext>
            </a:extLst>
          </p:cNvPr>
          <p:cNvSpPr/>
          <p:nvPr/>
        </p:nvSpPr>
        <p:spPr>
          <a:xfrm>
            <a:off x="4387472" y="3593776"/>
            <a:ext cx="1889041" cy="229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8A1B6-9DEC-8945-8E52-1124E48C9C57}"/>
              </a:ext>
            </a:extLst>
          </p:cNvPr>
          <p:cNvSpPr/>
          <p:nvPr/>
        </p:nvSpPr>
        <p:spPr>
          <a:xfrm>
            <a:off x="4387472" y="3809727"/>
            <a:ext cx="1889041" cy="22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5565E0-B49F-0E4F-BD67-BFD5D3119DAB}"/>
              </a:ext>
            </a:extLst>
          </p:cNvPr>
          <p:cNvSpPr/>
          <p:nvPr/>
        </p:nvSpPr>
        <p:spPr>
          <a:xfrm>
            <a:off x="4387472" y="4679115"/>
            <a:ext cx="1889041" cy="26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Twitter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30E35-95F4-2948-8E69-99156F7D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1" y="1551210"/>
            <a:ext cx="8890660" cy="48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API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F9E9A-2D90-824D-A995-63E0299A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2" y="1322018"/>
            <a:ext cx="8753805" cy="51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8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Tweet Clean-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045D2-29F7-BA4D-A6AA-34A608C7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7" y="1106664"/>
            <a:ext cx="7644548" cy="4853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B6F55-8735-3F4F-AC69-792C9DC7A618}"/>
              </a:ext>
            </a:extLst>
          </p:cNvPr>
          <p:cNvSpPr/>
          <p:nvPr/>
        </p:nvSpPr>
        <p:spPr>
          <a:xfrm>
            <a:off x="1340528" y="2441359"/>
            <a:ext cx="1837678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C6A42-A8CB-1F47-9DE1-5BAE98659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6" y="2814221"/>
            <a:ext cx="10918729" cy="828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680EA-29CA-5345-8C5B-194EE16D558F}"/>
              </a:ext>
            </a:extLst>
          </p:cNvPr>
          <p:cNvSpPr/>
          <p:nvPr/>
        </p:nvSpPr>
        <p:spPr>
          <a:xfrm>
            <a:off x="1171852" y="3270226"/>
            <a:ext cx="1926455" cy="15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FAD171-B204-0945-9185-5125995515E5}"/>
              </a:ext>
            </a:extLst>
          </p:cNvPr>
          <p:cNvSpPr/>
          <p:nvPr/>
        </p:nvSpPr>
        <p:spPr>
          <a:xfrm>
            <a:off x="8717872" y="3242254"/>
            <a:ext cx="37582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79C5E-D640-DD41-BF84-D39C6D4F98B1}"/>
              </a:ext>
            </a:extLst>
          </p:cNvPr>
          <p:cNvSpPr/>
          <p:nvPr/>
        </p:nvSpPr>
        <p:spPr>
          <a:xfrm>
            <a:off x="940467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A1C6-8B0A-2546-8241-AC5963CC7037}"/>
              </a:ext>
            </a:extLst>
          </p:cNvPr>
          <p:cNvSpPr/>
          <p:nvPr/>
        </p:nvSpPr>
        <p:spPr>
          <a:xfrm>
            <a:off x="9557078" y="3228654"/>
            <a:ext cx="167317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2F49F-68FB-8F49-A6A1-EC8C50C2F7A5}"/>
              </a:ext>
            </a:extLst>
          </p:cNvPr>
          <p:cNvSpPr/>
          <p:nvPr/>
        </p:nvSpPr>
        <p:spPr>
          <a:xfrm>
            <a:off x="5475398" y="32422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E1EA-BAB7-524D-BC85-6BF2161628E4}"/>
              </a:ext>
            </a:extLst>
          </p:cNvPr>
          <p:cNvSpPr/>
          <p:nvPr/>
        </p:nvSpPr>
        <p:spPr>
          <a:xfrm>
            <a:off x="503864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8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3F264-686B-B441-B810-932CA769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3" y="432307"/>
            <a:ext cx="6334554" cy="4275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E40158-7EB9-9F42-94E5-75EF7B29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2" y="4967470"/>
            <a:ext cx="7907613" cy="6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Freund und Feind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FD68-8C48-1B40-A9A8-B873B765A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48"/>
          <a:stretch/>
        </p:blipFill>
        <p:spPr>
          <a:xfrm>
            <a:off x="461975" y="1169781"/>
            <a:ext cx="10292121" cy="72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C5629-9BAB-4C48-89DC-8C4752D0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" y="1196360"/>
            <a:ext cx="10276548" cy="70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49A7-6CD8-D349-9DD3-585AECA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5" y="2067515"/>
            <a:ext cx="7635103" cy="4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46E66-CFD3-4C40-A9CA-A2470BA0A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63" y="2067515"/>
            <a:ext cx="2413233" cy="1803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87ACF3-09AD-9B4C-B101-C9DE26FB3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348" y="2589666"/>
            <a:ext cx="4394651" cy="35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119</Words>
  <Application>Microsoft Macintosh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Tweety</vt:lpstr>
      <vt:lpstr>UI für die Twitter API</vt:lpstr>
      <vt:lpstr>Architektur</vt:lpstr>
      <vt:lpstr>Dependencies</vt:lpstr>
      <vt:lpstr>Twitter API</vt:lpstr>
      <vt:lpstr>API Client</vt:lpstr>
      <vt:lpstr>Tweet Clean-Up</vt:lpstr>
      <vt:lpstr>PowerPoint Presentation</vt:lpstr>
      <vt:lpstr>TypeScript: Freund und Feind</vt:lpstr>
      <vt:lpstr>User Authentification</vt:lpstr>
      <vt:lpstr>PowerPoint Presentation</vt:lpstr>
      <vt:lpstr> </vt:lpstr>
      <vt:lpstr>Charts</vt:lpstr>
      <vt:lpstr>Bar Chart</vt:lpstr>
      <vt:lpstr>Alles auf Null</vt:lpstr>
      <vt:lpstr>World Map?</vt:lpstr>
      <vt:lpstr>PowerPoint Presentation</vt:lpstr>
      <vt:lpstr>Donut Chart</vt:lpstr>
      <vt:lpstr>Konvertieren um zu sortieren</vt:lpstr>
      <vt:lpstr>Styled Components</vt:lpstr>
      <vt:lpstr>Styled Components</vt:lpstr>
      <vt:lpstr>Grid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Tweety</dc:title>
  <dc:creator>Administrator</dc:creator>
  <cp:lastModifiedBy>Alois Niedermaier</cp:lastModifiedBy>
  <cp:revision>18</cp:revision>
  <dcterms:created xsi:type="dcterms:W3CDTF">2020-01-17T10:28:54Z</dcterms:created>
  <dcterms:modified xsi:type="dcterms:W3CDTF">2020-01-20T09:59:07Z</dcterms:modified>
</cp:coreProperties>
</file>